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1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EL TEJIDO ES MI ALMA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CRISTINA</a:t>
            </a:r>
            <a:endParaRPr lang="en-US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56996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MIS MANOS SON ALAS…</a:t>
            </a:r>
            <a:endParaRPr lang="en-U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190" y="1644074"/>
            <a:ext cx="3590978" cy="4787972"/>
          </a:xfrm>
        </p:spPr>
      </p:pic>
    </p:spTree>
    <p:extLst>
      <p:ext uri="{BB962C8B-B14F-4D97-AF65-F5344CB8AC3E}">
        <p14:creationId xmlns:p14="http://schemas.microsoft.com/office/powerpoint/2010/main" val="42076307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AMOR POR EL TEJIDO…</a:t>
            </a:r>
            <a:endParaRPr lang="en-U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480" y="1655667"/>
            <a:ext cx="3693120" cy="4924161"/>
          </a:xfrm>
        </p:spPr>
      </p:pic>
    </p:spTree>
    <p:extLst>
      <p:ext uri="{BB962C8B-B14F-4D97-AF65-F5344CB8AC3E}">
        <p14:creationId xmlns:p14="http://schemas.microsoft.com/office/powerpoint/2010/main" val="33883049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EXPRESO LO QUE SIENTO…</a:t>
            </a:r>
            <a:endParaRPr lang="en-US" dirty="0"/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480" y="1421679"/>
            <a:ext cx="3877847" cy="5170463"/>
          </a:xfrm>
        </p:spPr>
      </p:pic>
    </p:spTree>
    <p:extLst>
      <p:ext uri="{BB962C8B-B14F-4D97-AF65-F5344CB8AC3E}">
        <p14:creationId xmlns:p14="http://schemas.microsoft.com/office/powerpoint/2010/main" val="3933987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MIS CREACIONES…</a:t>
            </a:r>
            <a:endParaRPr lang="en-U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480" y="1396590"/>
            <a:ext cx="3822429" cy="5096574"/>
          </a:xfrm>
        </p:spPr>
      </p:pic>
    </p:spTree>
    <p:extLst>
      <p:ext uri="{BB962C8B-B14F-4D97-AF65-F5344CB8AC3E}">
        <p14:creationId xmlns:p14="http://schemas.microsoft.com/office/powerpoint/2010/main" val="3242339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LOS COLORES DE MI PATRIA…</a:t>
            </a:r>
            <a:endParaRPr lang="en-U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780" y="1245659"/>
            <a:ext cx="3604202" cy="4805603"/>
          </a:xfrm>
        </p:spPr>
      </p:pic>
    </p:spTree>
    <p:extLst>
      <p:ext uri="{BB962C8B-B14F-4D97-AF65-F5344CB8AC3E}">
        <p14:creationId xmlns:p14="http://schemas.microsoft.com/office/powerpoint/2010/main" val="3477451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REGALANDO AMOR…</a:t>
            </a:r>
            <a:endParaRPr lang="en-U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1" y="1425478"/>
            <a:ext cx="4090283" cy="5453713"/>
          </a:xfrm>
        </p:spPr>
      </p:pic>
    </p:spTree>
    <p:extLst>
      <p:ext uri="{BB962C8B-B14F-4D97-AF65-F5344CB8AC3E}">
        <p14:creationId xmlns:p14="http://schemas.microsoft.com/office/powerpoint/2010/main" val="6047237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i="1" dirty="0" smtClean="0">
                <a:solidFill>
                  <a:srgbClr val="F612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 ARTE…MI IDENTIDAD</a:t>
            </a:r>
            <a:endParaRPr lang="en-US" i="1" dirty="0">
              <a:solidFill>
                <a:srgbClr val="F612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i="1" dirty="0" smtClean="0">
                <a:solidFill>
                  <a:srgbClr val="F612C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 POR PODER COMPARTIRLO</a:t>
            </a:r>
          </a:p>
          <a:p>
            <a:pPr marL="0" indent="0">
              <a:buNone/>
            </a:pPr>
            <a:endParaRPr lang="en-US" sz="2400" i="1" dirty="0">
              <a:solidFill>
                <a:srgbClr val="F612C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572" y="2698566"/>
            <a:ext cx="4155101" cy="415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0655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40</Words>
  <Application>Microsoft Office PowerPoint</Application>
  <PresentationFormat>Panorámica</PresentationFormat>
  <Paragraphs>10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EL TEJIDO ES MI ALMA</vt:lpstr>
      <vt:lpstr>MIS MANOS SON ALAS…</vt:lpstr>
      <vt:lpstr>AMOR POR EL TEJIDO…</vt:lpstr>
      <vt:lpstr>EXPRESO LO QUE SIENTO…</vt:lpstr>
      <vt:lpstr>MIS CREACIONES…</vt:lpstr>
      <vt:lpstr>LOS COLORES DE MI PATRIA…</vt:lpstr>
      <vt:lpstr>REGALANDO AMOR…</vt:lpstr>
      <vt:lpstr>MI ARTE…MI IDENTIDAD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TEJIDO ES MI ALMA</dc:title>
  <dc:creator>Usuario</dc:creator>
  <cp:lastModifiedBy>Usuario</cp:lastModifiedBy>
  <cp:revision>16</cp:revision>
  <dcterms:created xsi:type="dcterms:W3CDTF">2025-08-31T21:53:29Z</dcterms:created>
  <dcterms:modified xsi:type="dcterms:W3CDTF">2025-08-31T22:29:10Z</dcterms:modified>
</cp:coreProperties>
</file>